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E92542-77D3-4A00-9FA7-C54341A89CF9}" v="6" dt="2025-10-10T02:14:57.9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1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7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9DF73-7038-3722-C3B1-2AB587CB76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CBEAEF-9A43-EA77-F458-8EEB7AAF02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C65F0B-0772-1108-12D6-E6B72B9B4E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33422-D9A7-4F74-A24A-ECED75E6FA12}" type="datetimeFigureOut">
              <a:rPr lang="en-AU" smtClean="0"/>
              <a:t>10/10/2025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7596B9-CB1A-6260-1E06-295BBD958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03E716-2464-2D84-5009-0373B51C3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B5018-D828-499C-BA1C-DB41037EB78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24925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74E6F-882D-92AE-A35D-D1816BCCC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A7674A-91E6-BBDE-1592-BA39ABD3EB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E7F83B-1C6F-7782-1755-E1D470A68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33422-D9A7-4F74-A24A-ECED75E6FA12}" type="datetimeFigureOut">
              <a:rPr lang="en-AU" smtClean="0"/>
              <a:t>10/10/2025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E4EC6C-AF37-AB5D-D2FB-41498315A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5E705C-13EA-E4D4-C329-CA10562FE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B5018-D828-499C-BA1C-DB41037EB78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190908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A57076-B9B4-8CBA-D913-20FE5EF13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66FAE9-5BDA-659E-BA5B-E7AAB0CA17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5131E6-D64A-A656-1948-772CF3BC4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33422-D9A7-4F74-A24A-ECED75E6FA12}" type="datetimeFigureOut">
              <a:rPr lang="en-AU" smtClean="0"/>
              <a:t>10/10/2025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DFD5D6-1A9D-1501-D896-AEECBCEC2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A3A639-229E-C678-933D-2536DC1CB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B5018-D828-499C-BA1C-DB41037EB78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943370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3318E-07DA-DECA-B9A1-F0F60BD29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972613-46A8-9080-8F2A-4D8AC338F0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8F3434-00A1-CEE7-7A3D-46B2F8144B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E1E35D-E4BB-A3C0-DE70-226902B80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33422-D9A7-4F74-A24A-ECED75E6FA12}" type="datetimeFigureOut">
              <a:rPr lang="en-AU" smtClean="0"/>
              <a:t>10/10/2025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994791-0B38-EB89-C179-3AB592C5E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BAFE51-9E12-0D91-A9C0-B99595EA2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B5018-D828-499C-BA1C-DB41037EB78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352660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7DA1B-DCBE-542D-043D-42D0C22D9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DD75A6-55EF-E886-11C3-10CAA0469C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450A31-9670-14C9-B4EC-A8AB431F66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2F92A9-8F38-0F5F-3162-5A641A9D3C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2A07DB0-CE7D-31F0-F47F-03DE93C846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58DAC93-7761-263B-0CAA-6166EF885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33422-D9A7-4F74-A24A-ECED75E6FA12}" type="datetimeFigureOut">
              <a:rPr lang="en-AU" smtClean="0"/>
              <a:t>10/10/2025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CCC181-257F-6AD0-0872-292A1ACEE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6A612F3-B349-A930-FF9A-4F48E1E15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B5018-D828-499C-BA1C-DB41037EB78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920658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97527-C5E0-7A0B-665C-96FD87B15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62FD65-30CD-693C-44C5-D091819DA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33422-D9A7-4F74-A24A-ECED75E6FA12}" type="datetimeFigureOut">
              <a:rPr lang="en-AU" smtClean="0"/>
              <a:t>10/10/2025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40338B-BC7C-4F24-F6F7-5600F2CE0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C1770C-6076-0B01-9F0C-0B06784CB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B5018-D828-499C-BA1C-DB41037EB78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779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FFE9A9B-4FF2-1B7D-3CEC-9A265C02BA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33422-D9A7-4F74-A24A-ECED75E6FA12}" type="datetimeFigureOut">
              <a:rPr lang="en-AU" smtClean="0"/>
              <a:t>10/10/2025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7D1548B-4FF9-48D7-68AA-45426E5A2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7C7759-6CF5-435F-0CF6-C718CF37F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B5018-D828-499C-BA1C-DB41037EB78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6346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89D5C-E1C9-1DF0-8F87-344BDE41E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1238B3-67EE-7B38-A108-A12469B32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5D91C9-AD26-2E22-42CE-A8E4DEDED3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6EEEC9-3828-A30C-EA0F-8A008664FB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33422-D9A7-4F74-A24A-ECED75E6FA12}" type="datetimeFigureOut">
              <a:rPr lang="en-AU" smtClean="0"/>
              <a:t>10/10/2025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1520FA-7FBD-2CDB-8E53-D86D2B014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B312B1-4E7E-C5D2-DA61-A8A719419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B5018-D828-499C-BA1C-DB41037EB78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69944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50180E-2CF1-F7A8-6F59-6C24F7FB15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3CB5804-0F19-EA83-6206-A7F29F032F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D08713-6ED1-0730-B363-2AE3893CD6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C27096-F2D0-4248-FAE4-9FE1B636E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33422-D9A7-4F74-A24A-ECED75E6FA12}" type="datetimeFigureOut">
              <a:rPr lang="en-AU" smtClean="0"/>
              <a:t>10/10/2025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917DCD-553B-7195-A428-8E90F30E0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01CF06-328E-BF28-40E7-3B6C58EA2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B5018-D828-499C-BA1C-DB41037EB78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64674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AB476D-868E-4996-EADB-41C2511C4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90F600-FC05-4F99-23C8-9C4EF4CA80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04F92E-1A23-22BD-D53A-0ADDD34339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33422-D9A7-4F74-A24A-ECED75E6FA12}" type="datetimeFigureOut">
              <a:rPr lang="en-AU" smtClean="0"/>
              <a:t>10/10/2025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5C26B3-4017-971A-A124-3A3A82C63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E88B39-81A6-D76F-5AF6-6B6F8226E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B5018-D828-499C-BA1C-DB41037EB78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05253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846AFE1-CE27-7C73-8E17-7DFA607F86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D3720DF-E873-DD4F-2C90-F8CAC088BB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F4309C-9C02-0A20-D719-DE88E6E1D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33422-D9A7-4F74-A24A-ECED75E6FA12}" type="datetimeFigureOut">
              <a:rPr lang="en-AU" smtClean="0"/>
              <a:t>10/10/2025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67F941-2AAF-A4EE-A3E9-417B3BBC0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A4AC75-C4E0-4553-EA74-AB4A33714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B5018-D828-499C-BA1C-DB41037EB78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03113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DD0A40-BA7F-35D9-959D-748502947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FCEB52-0BD1-759F-2B71-67CAABED16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C65362-A606-5F29-D90D-62C1AE377E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233422-D9A7-4F74-A24A-ECED75E6FA12}" type="datetimeFigureOut">
              <a:rPr lang="en-AU" smtClean="0"/>
              <a:t>10/10/2025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4DA688-3EF6-94DE-CD32-12C4FEF316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E78F68-330B-4F43-998D-448E388AD1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EB5018-D828-499C-BA1C-DB41037EB78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460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556E78-B430-1122-6D03-C5357DA7F6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5101456"/>
          </a:xfrm>
        </p:spPr>
        <p:txBody>
          <a:bodyPr>
            <a:noAutofit/>
          </a:bodyPr>
          <a:lstStyle/>
          <a:p>
            <a:r>
              <a:rPr lang="en-AU" sz="2800" dirty="0"/>
              <a:t>Name</a:t>
            </a:r>
            <a:br>
              <a:rPr lang="en-AU" sz="2800" dirty="0"/>
            </a:br>
            <a:r>
              <a:rPr lang="en-AU" sz="2800" dirty="0"/>
              <a:t>Exhibition Title</a:t>
            </a:r>
            <a:br>
              <a:rPr lang="en-AU" sz="2800" dirty="0"/>
            </a:br>
            <a:r>
              <a:rPr lang="en-AU" sz="2800" dirty="0"/>
              <a:t>Email</a:t>
            </a:r>
            <a:br>
              <a:rPr lang="en-AU" sz="2800" dirty="0"/>
            </a:br>
            <a:r>
              <a:rPr lang="en-AU" sz="2800" dirty="0"/>
              <a:t>Phone</a:t>
            </a:r>
            <a:br>
              <a:rPr lang="en-AU" sz="2800" dirty="0"/>
            </a:br>
            <a:r>
              <a:rPr lang="en-AU" sz="2800" dirty="0"/>
              <a:t>Website</a:t>
            </a:r>
            <a:br>
              <a:rPr lang="en-AU" sz="2800" dirty="0"/>
            </a:br>
            <a:r>
              <a:rPr lang="en-AU" sz="2800" dirty="0"/>
              <a:t>Social Media</a:t>
            </a:r>
          </a:p>
        </p:txBody>
      </p:sp>
      <p:pic>
        <p:nvPicPr>
          <p:cNvPr id="5" name="Picture 4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AA189B44-8C11-4763-65B3-9EC242D452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232" y="634181"/>
            <a:ext cx="1743608" cy="424609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E979DCDD-5F20-D741-BBDD-BEF8813623A6}"/>
              </a:ext>
            </a:extLst>
          </p:cNvPr>
          <p:cNvSpPr txBox="1">
            <a:spLocks/>
          </p:cNvSpPr>
          <p:nvPr/>
        </p:nvSpPr>
        <p:spPr>
          <a:xfrm>
            <a:off x="777815" y="6133381"/>
            <a:ext cx="10636370" cy="56201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sz="1600" b="1" dirty="0"/>
              <a:t>Reminder: The application form only accepts PDF attachments. To save this document as a PDF, go to File &gt; Export &gt; Create PDF.</a:t>
            </a:r>
            <a:endParaRPr lang="en-AU" sz="1600" dirty="0"/>
          </a:p>
        </p:txBody>
      </p:sp>
    </p:spTree>
    <p:extLst>
      <p:ext uri="{BB962C8B-B14F-4D97-AF65-F5344CB8AC3E}">
        <p14:creationId xmlns:p14="http://schemas.microsoft.com/office/powerpoint/2010/main" val="8246809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CA23481-B06C-D2DC-E56C-BE8F4F40B85D}"/>
              </a:ext>
            </a:extLst>
          </p:cNvPr>
          <p:cNvSpPr txBox="1"/>
          <p:nvPr/>
        </p:nvSpPr>
        <p:spPr>
          <a:xfrm>
            <a:off x="446810" y="6259314"/>
            <a:ext cx="6097384" cy="27699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AU" sz="1200" dirty="0">
                <a:solidFill>
                  <a:schemeClr val="bg1">
                    <a:lumMod val="95000"/>
                  </a:schemeClr>
                </a:solidFill>
              </a:rPr>
              <a:t>Name, </a:t>
            </a:r>
            <a:r>
              <a:rPr lang="en-AU" sz="1200" i="1" dirty="0">
                <a:solidFill>
                  <a:schemeClr val="bg1">
                    <a:lumMod val="95000"/>
                  </a:schemeClr>
                </a:solidFill>
              </a:rPr>
              <a:t>Title</a:t>
            </a:r>
            <a:r>
              <a:rPr lang="en-AU" sz="1200" dirty="0">
                <a:solidFill>
                  <a:schemeClr val="bg1">
                    <a:lumMod val="95000"/>
                  </a:schemeClr>
                </a:solidFill>
              </a:rPr>
              <a:t>, year, medium, size or duration (time-based media). Photo credit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BA9BD07-BE64-AF72-A983-EE6DB836A235}"/>
              </a:ext>
            </a:extLst>
          </p:cNvPr>
          <p:cNvSpPr/>
          <p:nvPr/>
        </p:nvSpPr>
        <p:spPr>
          <a:xfrm>
            <a:off x="446810" y="321687"/>
            <a:ext cx="11361732" cy="5904742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Insert artwork documentation here,</a:t>
            </a:r>
          </a:p>
          <a:p>
            <a:pPr algn="ctr"/>
            <a:r>
              <a:rPr lang="en-AU" dirty="0"/>
              <a:t>Complete credit line information listed below.</a:t>
            </a:r>
          </a:p>
        </p:txBody>
      </p:sp>
      <p:pic>
        <p:nvPicPr>
          <p:cNvPr id="7" name="Picture 6" descr="A black and white sign with white text&#10;&#10;Description automatically generated">
            <a:extLst>
              <a:ext uri="{FF2B5EF4-FFF2-40B4-BE49-F238E27FC236}">
                <a16:creationId xmlns:a16="http://schemas.microsoft.com/office/drawing/2014/main" id="{274956D8-AB43-915C-FB2E-C59310E3F3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8045" y="6370496"/>
            <a:ext cx="1137465" cy="276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3624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CA23481-B06C-D2DC-E56C-BE8F4F40B85D}"/>
              </a:ext>
            </a:extLst>
          </p:cNvPr>
          <p:cNvSpPr txBox="1"/>
          <p:nvPr/>
        </p:nvSpPr>
        <p:spPr>
          <a:xfrm>
            <a:off x="446810" y="6259314"/>
            <a:ext cx="6097384" cy="27699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AU" sz="1200" dirty="0">
                <a:solidFill>
                  <a:schemeClr val="bg1">
                    <a:lumMod val="95000"/>
                  </a:schemeClr>
                </a:solidFill>
              </a:rPr>
              <a:t>Name, </a:t>
            </a:r>
            <a:r>
              <a:rPr lang="en-AU" sz="1200" i="1" dirty="0">
                <a:solidFill>
                  <a:schemeClr val="bg1">
                    <a:lumMod val="95000"/>
                  </a:schemeClr>
                </a:solidFill>
              </a:rPr>
              <a:t>Title</a:t>
            </a:r>
            <a:r>
              <a:rPr lang="en-AU" sz="1200" dirty="0">
                <a:solidFill>
                  <a:schemeClr val="bg1">
                    <a:lumMod val="95000"/>
                  </a:schemeClr>
                </a:solidFill>
              </a:rPr>
              <a:t>, year, medium, size or duration (time-based media). Photo credit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BA9BD07-BE64-AF72-A983-EE6DB836A235}"/>
              </a:ext>
            </a:extLst>
          </p:cNvPr>
          <p:cNvSpPr/>
          <p:nvPr/>
        </p:nvSpPr>
        <p:spPr>
          <a:xfrm>
            <a:off x="446810" y="321687"/>
            <a:ext cx="11361732" cy="5904742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Insert artwork documentation here,</a:t>
            </a:r>
          </a:p>
          <a:p>
            <a:pPr algn="ctr"/>
            <a:r>
              <a:rPr lang="en-AU" dirty="0"/>
              <a:t>Complete credit line information listed below.</a:t>
            </a:r>
          </a:p>
        </p:txBody>
      </p:sp>
      <p:pic>
        <p:nvPicPr>
          <p:cNvPr id="7" name="Picture 6" descr="A black and white sign with white text&#10;&#10;Description automatically generated">
            <a:extLst>
              <a:ext uri="{FF2B5EF4-FFF2-40B4-BE49-F238E27FC236}">
                <a16:creationId xmlns:a16="http://schemas.microsoft.com/office/drawing/2014/main" id="{274956D8-AB43-915C-FB2E-C59310E3F3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8045" y="6370496"/>
            <a:ext cx="1137465" cy="276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5238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CA23481-B06C-D2DC-E56C-BE8F4F40B85D}"/>
              </a:ext>
            </a:extLst>
          </p:cNvPr>
          <p:cNvSpPr txBox="1"/>
          <p:nvPr/>
        </p:nvSpPr>
        <p:spPr>
          <a:xfrm>
            <a:off x="446810" y="6259314"/>
            <a:ext cx="6097384" cy="27699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AU" sz="1200" dirty="0">
                <a:solidFill>
                  <a:schemeClr val="bg1">
                    <a:lumMod val="95000"/>
                  </a:schemeClr>
                </a:solidFill>
              </a:rPr>
              <a:t>Name, </a:t>
            </a:r>
            <a:r>
              <a:rPr lang="en-AU" sz="1200" i="1" dirty="0">
                <a:solidFill>
                  <a:schemeClr val="bg1">
                    <a:lumMod val="95000"/>
                  </a:schemeClr>
                </a:solidFill>
              </a:rPr>
              <a:t>Title</a:t>
            </a:r>
            <a:r>
              <a:rPr lang="en-AU" sz="1200" dirty="0">
                <a:solidFill>
                  <a:schemeClr val="bg1">
                    <a:lumMod val="95000"/>
                  </a:schemeClr>
                </a:solidFill>
              </a:rPr>
              <a:t>, year, medium, size or duration (time-based media). Photo credit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BA9BD07-BE64-AF72-A983-EE6DB836A235}"/>
              </a:ext>
            </a:extLst>
          </p:cNvPr>
          <p:cNvSpPr/>
          <p:nvPr/>
        </p:nvSpPr>
        <p:spPr>
          <a:xfrm>
            <a:off x="446810" y="321687"/>
            <a:ext cx="11361732" cy="5904742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Insert artwork documentation here,</a:t>
            </a:r>
          </a:p>
          <a:p>
            <a:pPr algn="ctr"/>
            <a:r>
              <a:rPr lang="en-AU" dirty="0"/>
              <a:t>Complete credit line information listed below.</a:t>
            </a:r>
          </a:p>
        </p:txBody>
      </p:sp>
      <p:pic>
        <p:nvPicPr>
          <p:cNvPr id="7" name="Picture 6" descr="A black and white sign with white text&#10;&#10;Description automatically generated">
            <a:extLst>
              <a:ext uri="{FF2B5EF4-FFF2-40B4-BE49-F238E27FC236}">
                <a16:creationId xmlns:a16="http://schemas.microsoft.com/office/drawing/2014/main" id="{274956D8-AB43-915C-FB2E-C59310E3F3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8045" y="6370496"/>
            <a:ext cx="1137465" cy="276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4837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CA23481-B06C-D2DC-E56C-BE8F4F40B85D}"/>
              </a:ext>
            </a:extLst>
          </p:cNvPr>
          <p:cNvSpPr txBox="1"/>
          <p:nvPr/>
        </p:nvSpPr>
        <p:spPr>
          <a:xfrm>
            <a:off x="446810" y="6259314"/>
            <a:ext cx="6097384" cy="27699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AU" sz="1200" dirty="0">
                <a:solidFill>
                  <a:schemeClr val="bg1">
                    <a:lumMod val="95000"/>
                  </a:schemeClr>
                </a:solidFill>
              </a:rPr>
              <a:t>Name, </a:t>
            </a:r>
            <a:r>
              <a:rPr lang="en-AU" sz="1200" i="1" dirty="0">
                <a:solidFill>
                  <a:schemeClr val="bg1">
                    <a:lumMod val="95000"/>
                  </a:schemeClr>
                </a:solidFill>
              </a:rPr>
              <a:t>Title</a:t>
            </a:r>
            <a:r>
              <a:rPr lang="en-AU" sz="1200" dirty="0">
                <a:solidFill>
                  <a:schemeClr val="bg1">
                    <a:lumMod val="95000"/>
                  </a:schemeClr>
                </a:solidFill>
              </a:rPr>
              <a:t>, year, medium, size or duration (time-based media). Photo credit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BA9BD07-BE64-AF72-A983-EE6DB836A235}"/>
              </a:ext>
            </a:extLst>
          </p:cNvPr>
          <p:cNvSpPr/>
          <p:nvPr/>
        </p:nvSpPr>
        <p:spPr>
          <a:xfrm>
            <a:off x="446810" y="321687"/>
            <a:ext cx="11361732" cy="5904742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Insert artwork documentation here,</a:t>
            </a:r>
          </a:p>
          <a:p>
            <a:pPr algn="ctr"/>
            <a:r>
              <a:rPr lang="en-AU" dirty="0"/>
              <a:t>Complete credit line information listed below.</a:t>
            </a:r>
          </a:p>
        </p:txBody>
      </p:sp>
      <p:pic>
        <p:nvPicPr>
          <p:cNvPr id="7" name="Picture 6" descr="A black and white sign with white text&#10;&#10;Description automatically generated">
            <a:extLst>
              <a:ext uri="{FF2B5EF4-FFF2-40B4-BE49-F238E27FC236}">
                <a16:creationId xmlns:a16="http://schemas.microsoft.com/office/drawing/2014/main" id="{274956D8-AB43-915C-FB2E-C59310E3F3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8045" y="6370496"/>
            <a:ext cx="1137465" cy="276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3039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CA23481-B06C-D2DC-E56C-BE8F4F40B85D}"/>
              </a:ext>
            </a:extLst>
          </p:cNvPr>
          <p:cNvSpPr txBox="1"/>
          <p:nvPr/>
        </p:nvSpPr>
        <p:spPr>
          <a:xfrm>
            <a:off x="446810" y="6259314"/>
            <a:ext cx="6097384" cy="27699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AU" sz="1200" dirty="0">
                <a:solidFill>
                  <a:schemeClr val="bg1">
                    <a:lumMod val="95000"/>
                  </a:schemeClr>
                </a:solidFill>
              </a:rPr>
              <a:t>Name, </a:t>
            </a:r>
            <a:r>
              <a:rPr lang="en-AU" sz="1200" i="1" dirty="0">
                <a:solidFill>
                  <a:schemeClr val="bg1">
                    <a:lumMod val="95000"/>
                  </a:schemeClr>
                </a:solidFill>
              </a:rPr>
              <a:t>Title</a:t>
            </a:r>
            <a:r>
              <a:rPr lang="en-AU" sz="1200" dirty="0">
                <a:solidFill>
                  <a:schemeClr val="bg1">
                    <a:lumMod val="95000"/>
                  </a:schemeClr>
                </a:solidFill>
              </a:rPr>
              <a:t>, year, medium, size or duration (time-based media). Photo credit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BA9BD07-BE64-AF72-A983-EE6DB836A235}"/>
              </a:ext>
            </a:extLst>
          </p:cNvPr>
          <p:cNvSpPr/>
          <p:nvPr/>
        </p:nvSpPr>
        <p:spPr>
          <a:xfrm>
            <a:off x="446810" y="321687"/>
            <a:ext cx="11361732" cy="5904742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Insert artwork documentation here,</a:t>
            </a:r>
          </a:p>
          <a:p>
            <a:pPr algn="ctr"/>
            <a:r>
              <a:rPr lang="en-AU" dirty="0"/>
              <a:t>Complete credit line information listed below.</a:t>
            </a:r>
          </a:p>
        </p:txBody>
      </p:sp>
      <p:pic>
        <p:nvPicPr>
          <p:cNvPr id="7" name="Picture 6" descr="A black and white sign with white text&#10;&#10;Description automatically generated">
            <a:extLst>
              <a:ext uri="{FF2B5EF4-FFF2-40B4-BE49-F238E27FC236}">
                <a16:creationId xmlns:a16="http://schemas.microsoft.com/office/drawing/2014/main" id="{274956D8-AB43-915C-FB2E-C59310E3F3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8045" y="6370496"/>
            <a:ext cx="1137465" cy="276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8174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CA23481-B06C-D2DC-E56C-BE8F4F40B85D}"/>
              </a:ext>
            </a:extLst>
          </p:cNvPr>
          <p:cNvSpPr txBox="1"/>
          <p:nvPr/>
        </p:nvSpPr>
        <p:spPr>
          <a:xfrm>
            <a:off x="446810" y="6259314"/>
            <a:ext cx="6097384" cy="27699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AU" sz="1200" dirty="0">
                <a:solidFill>
                  <a:schemeClr val="bg1">
                    <a:lumMod val="95000"/>
                  </a:schemeClr>
                </a:solidFill>
              </a:rPr>
              <a:t>Name, </a:t>
            </a:r>
            <a:r>
              <a:rPr lang="en-AU" sz="1200" i="1" dirty="0">
                <a:solidFill>
                  <a:schemeClr val="bg1">
                    <a:lumMod val="95000"/>
                  </a:schemeClr>
                </a:solidFill>
              </a:rPr>
              <a:t>Title</a:t>
            </a:r>
            <a:r>
              <a:rPr lang="en-AU" sz="1200" dirty="0">
                <a:solidFill>
                  <a:schemeClr val="bg1">
                    <a:lumMod val="95000"/>
                  </a:schemeClr>
                </a:solidFill>
              </a:rPr>
              <a:t>, year, medium, size or duration (time-based media). Photo credit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BA9BD07-BE64-AF72-A983-EE6DB836A235}"/>
              </a:ext>
            </a:extLst>
          </p:cNvPr>
          <p:cNvSpPr/>
          <p:nvPr/>
        </p:nvSpPr>
        <p:spPr>
          <a:xfrm>
            <a:off x="446810" y="321687"/>
            <a:ext cx="11361732" cy="5904742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Insert artwork documentation here,</a:t>
            </a:r>
          </a:p>
          <a:p>
            <a:pPr algn="ctr"/>
            <a:r>
              <a:rPr lang="en-AU" dirty="0"/>
              <a:t>Complete credit line information listed below.</a:t>
            </a:r>
          </a:p>
        </p:txBody>
      </p:sp>
      <p:pic>
        <p:nvPicPr>
          <p:cNvPr id="7" name="Picture 6" descr="A black and white sign with white text&#10;&#10;Description automatically generated">
            <a:extLst>
              <a:ext uri="{FF2B5EF4-FFF2-40B4-BE49-F238E27FC236}">
                <a16:creationId xmlns:a16="http://schemas.microsoft.com/office/drawing/2014/main" id="{274956D8-AB43-915C-FB2E-C59310E3F3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8045" y="6370496"/>
            <a:ext cx="1137465" cy="276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5309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CA23481-B06C-D2DC-E56C-BE8F4F40B85D}"/>
              </a:ext>
            </a:extLst>
          </p:cNvPr>
          <p:cNvSpPr txBox="1"/>
          <p:nvPr/>
        </p:nvSpPr>
        <p:spPr>
          <a:xfrm>
            <a:off x="446810" y="6259314"/>
            <a:ext cx="6097384" cy="27699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AU" sz="1200" dirty="0">
                <a:solidFill>
                  <a:schemeClr val="bg1">
                    <a:lumMod val="95000"/>
                  </a:schemeClr>
                </a:solidFill>
              </a:rPr>
              <a:t>Name, </a:t>
            </a:r>
            <a:r>
              <a:rPr lang="en-AU" sz="1200" i="1" dirty="0">
                <a:solidFill>
                  <a:schemeClr val="bg1">
                    <a:lumMod val="95000"/>
                  </a:schemeClr>
                </a:solidFill>
              </a:rPr>
              <a:t>Title</a:t>
            </a:r>
            <a:r>
              <a:rPr lang="en-AU" sz="1200" dirty="0">
                <a:solidFill>
                  <a:schemeClr val="bg1">
                    <a:lumMod val="95000"/>
                  </a:schemeClr>
                </a:solidFill>
              </a:rPr>
              <a:t>, year, medium, size or duration (time-based media). Photo credit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BA9BD07-BE64-AF72-A983-EE6DB836A235}"/>
              </a:ext>
            </a:extLst>
          </p:cNvPr>
          <p:cNvSpPr/>
          <p:nvPr/>
        </p:nvSpPr>
        <p:spPr>
          <a:xfrm>
            <a:off x="446810" y="321687"/>
            <a:ext cx="11361732" cy="5904742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Insert artwork documentation here,</a:t>
            </a:r>
          </a:p>
          <a:p>
            <a:pPr algn="ctr"/>
            <a:r>
              <a:rPr lang="en-AU" dirty="0"/>
              <a:t>Complete credit line information listed below.</a:t>
            </a:r>
          </a:p>
        </p:txBody>
      </p:sp>
      <p:pic>
        <p:nvPicPr>
          <p:cNvPr id="7" name="Picture 6" descr="A black and white sign with white text&#10;&#10;Description automatically generated">
            <a:extLst>
              <a:ext uri="{FF2B5EF4-FFF2-40B4-BE49-F238E27FC236}">
                <a16:creationId xmlns:a16="http://schemas.microsoft.com/office/drawing/2014/main" id="{274956D8-AB43-915C-FB2E-C59310E3F3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8045" y="6370496"/>
            <a:ext cx="1137465" cy="276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7620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CA23481-B06C-D2DC-E56C-BE8F4F40B85D}"/>
              </a:ext>
            </a:extLst>
          </p:cNvPr>
          <p:cNvSpPr txBox="1"/>
          <p:nvPr/>
        </p:nvSpPr>
        <p:spPr>
          <a:xfrm>
            <a:off x="446810" y="6259314"/>
            <a:ext cx="6097384" cy="27699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AU" sz="1200" dirty="0">
                <a:solidFill>
                  <a:schemeClr val="bg1">
                    <a:lumMod val="95000"/>
                  </a:schemeClr>
                </a:solidFill>
              </a:rPr>
              <a:t>Name, </a:t>
            </a:r>
            <a:r>
              <a:rPr lang="en-AU" sz="1200" i="1" dirty="0">
                <a:solidFill>
                  <a:schemeClr val="bg1">
                    <a:lumMod val="95000"/>
                  </a:schemeClr>
                </a:solidFill>
              </a:rPr>
              <a:t>Title</a:t>
            </a:r>
            <a:r>
              <a:rPr lang="en-AU" sz="1200" dirty="0">
                <a:solidFill>
                  <a:schemeClr val="bg1">
                    <a:lumMod val="95000"/>
                  </a:schemeClr>
                </a:solidFill>
              </a:rPr>
              <a:t>, year, medium, size or duration (time-based media). Photo credit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BA9BD07-BE64-AF72-A983-EE6DB836A235}"/>
              </a:ext>
            </a:extLst>
          </p:cNvPr>
          <p:cNvSpPr/>
          <p:nvPr/>
        </p:nvSpPr>
        <p:spPr>
          <a:xfrm>
            <a:off x="446810" y="321687"/>
            <a:ext cx="11361732" cy="5904742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Insert artwork documentation here,</a:t>
            </a:r>
          </a:p>
          <a:p>
            <a:pPr algn="ctr"/>
            <a:r>
              <a:rPr lang="en-AU" dirty="0"/>
              <a:t>Complete credit line information listed below.</a:t>
            </a:r>
          </a:p>
        </p:txBody>
      </p:sp>
      <p:pic>
        <p:nvPicPr>
          <p:cNvPr id="7" name="Picture 6" descr="A black and white sign with white text&#10;&#10;Description automatically generated">
            <a:extLst>
              <a:ext uri="{FF2B5EF4-FFF2-40B4-BE49-F238E27FC236}">
                <a16:creationId xmlns:a16="http://schemas.microsoft.com/office/drawing/2014/main" id="{274956D8-AB43-915C-FB2E-C59310E3F3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8045" y="6370496"/>
            <a:ext cx="1137465" cy="276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6794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CA23481-B06C-D2DC-E56C-BE8F4F40B85D}"/>
              </a:ext>
            </a:extLst>
          </p:cNvPr>
          <p:cNvSpPr txBox="1"/>
          <p:nvPr/>
        </p:nvSpPr>
        <p:spPr>
          <a:xfrm>
            <a:off x="446810" y="6259314"/>
            <a:ext cx="6097384" cy="27699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AU" sz="1200" dirty="0">
                <a:solidFill>
                  <a:schemeClr val="bg1">
                    <a:lumMod val="95000"/>
                  </a:schemeClr>
                </a:solidFill>
              </a:rPr>
              <a:t>Name, </a:t>
            </a:r>
            <a:r>
              <a:rPr lang="en-AU" sz="1200" i="1" dirty="0">
                <a:solidFill>
                  <a:schemeClr val="bg1">
                    <a:lumMod val="95000"/>
                  </a:schemeClr>
                </a:solidFill>
              </a:rPr>
              <a:t>Title</a:t>
            </a:r>
            <a:r>
              <a:rPr lang="en-AU" sz="1200" dirty="0">
                <a:solidFill>
                  <a:schemeClr val="bg1">
                    <a:lumMod val="95000"/>
                  </a:schemeClr>
                </a:solidFill>
              </a:rPr>
              <a:t>, year, medium, size or duration (time-based media). Photo credit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BA9BD07-BE64-AF72-A983-EE6DB836A235}"/>
              </a:ext>
            </a:extLst>
          </p:cNvPr>
          <p:cNvSpPr/>
          <p:nvPr/>
        </p:nvSpPr>
        <p:spPr>
          <a:xfrm>
            <a:off x="446810" y="321687"/>
            <a:ext cx="11361732" cy="5904742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Insert artwork documentation here,</a:t>
            </a:r>
          </a:p>
          <a:p>
            <a:pPr algn="ctr"/>
            <a:r>
              <a:rPr lang="en-AU" dirty="0"/>
              <a:t>Complete credit line information listed below.</a:t>
            </a:r>
          </a:p>
        </p:txBody>
      </p:sp>
      <p:pic>
        <p:nvPicPr>
          <p:cNvPr id="7" name="Picture 6" descr="A black and white sign with white text&#10;&#10;Description automatically generated">
            <a:extLst>
              <a:ext uri="{FF2B5EF4-FFF2-40B4-BE49-F238E27FC236}">
                <a16:creationId xmlns:a16="http://schemas.microsoft.com/office/drawing/2014/main" id="{274956D8-AB43-915C-FB2E-C59310E3F3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8045" y="6370496"/>
            <a:ext cx="1137465" cy="276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2583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CA23481-B06C-D2DC-E56C-BE8F4F40B85D}"/>
              </a:ext>
            </a:extLst>
          </p:cNvPr>
          <p:cNvSpPr txBox="1"/>
          <p:nvPr/>
        </p:nvSpPr>
        <p:spPr>
          <a:xfrm>
            <a:off x="446810" y="6259314"/>
            <a:ext cx="6097384" cy="27699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AU" sz="1200" dirty="0">
                <a:solidFill>
                  <a:schemeClr val="bg1">
                    <a:lumMod val="95000"/>
                  </a:schemeClr>
                </a:solidFill>
              </a:rPr>
              <a:t>Name, </a:t>
            </a:r>
            <a:r>
              <a:rPr lang="en-AU" sz="1200" i="1" dirty="0">
                <a:solidFill>
                  <a:schemeClr val="bg1">
                    <a:lumMod val="95000"/>
                  </a:schemeClr>
                </a:solidFill>
              </a:rPr>
              <a:t>Title</a:t>
            </a:r>
            <a:r>
              <a:rPr lang="en-AU" sz="1200" dirty="0">
                <a:solidFill>
                  <a:schemeClr val="bg1">
                    <a:lumMod val="95000"/>
                  </a:schemeClr>
                </a:solidFill>
              </a:rPr>
              <a:t>, year, medium, size or duration (time-based media). Photo credit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BA9BD07-BE64-AF72-A983-EE6DB836A235}"/>
              </a:ext>
            </a:extLst>
          </p:cNvPr>
          <p:cNvSpPr/>
          <p:nvPr/>
        </p:nvSpPr>
        <p:spPr>
          <a:xfrm>
            <a:off x="446810" y="321687"/>
            <a:ext cx="11361732" cy="5904742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Insert artwork documentation here,</a:t>
            </a:r>
          </a:p>
          <a:p>
            <a:pPr algn="ctr"/>
            <a:r>
              <a:rPr lang="en-AU" dirty="0"/>
              <a:t>Complete credit line information listed below.</a:t>
            </a:r>
          </a:p>
        </p:txBody>
      </p:sp>
      <p:pic>
        <p:nvPicPr>
          <p:cNvPr id="7" name="Picture 6" descr="A black and white sign with white text&#10;&#10;Description automatically generated">
            <a:extLst>
              <a:ext uri="{FF2B5EF4-FFF2-40B4-BE49-F238E27FC236}">
                <a16:creationId xmlns:a16="http://schemas.microsoft.com/office/drawing/2014/main" id="{274956D8-AB43-915C-FB2E-C59310E3F3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8045" y="6370496"/>
            <a:ext cx="1137465" cy="276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3747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b857ab0-77d6-4578-96fd-812cbef26936" xsi:nil="true"/>
    <lcf76f155ced4ddcb4097134ff3c332f xmlns="ac4d92b8-80ea-429e-9b11-6f598f605248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6C78D0D3A36A541AE94C3E82D3C77AE" ma:contentTypeVersion="18" ma:contentTypeDescription="Create a new document." ma:contentTypeScope="" ma:versionID="4ba19e1c2edf7b999be86f181394d6b2">
  <xsd:schema xmlns:xsd="http://www.w3.org/2001/XMLSchema" xmlns:xs="http://www.w3.org/2001/XMLSchema" xmlns:p="http://schemas.microsoft.com/office/2006/metadata/properties" xmlns:ns2="ac4d92b8-80ea-429e-9b11-6f598f605248" xmlns:ns3="2b857ab0-77d6-4578-96fd-812cbef26936" targetNamespace="http://schemas.microsoft.com/office/2006/metadata/properties" ma:root="true" ma:fieldsID="ba295860d7826bfa7ba199f20bd10e4a" ns2:_="" ns3:_="">
    <xsd:import namespace="ac4d92b8-80ea-429e-9b11-6f598f605248"/>
    <xsd:import namespace="2b857ab0-77d6-4578-96fd-812cbef2693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c4d92b8-80ea-429e-9b11-6f598f60524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7aaed760-21e7-432f-8c0f-2725aa0dc2f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857ab0-77d6-4578-96fd-812cbef2693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103852c5-f50d-458a-a110-9b69e62f07cb}" ma:internalName="TaxCatchAll" ma:showField="CatchAllData" ma:web="2b857ab0-77d6-4578-96fd-812cbef2693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BE2693E-F5D5-4CC5-8275-AE9B882E700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4908355-95A9-4AED-A753-AB0A209D26F3}">
  <ds:schemaRefs>
    <ds:schemaRef ds:uri="http://purl.org/dc/dcmitype/"/>
    <ds:schemaRef ds:uri="http://schemas.microsoft.com/office/2006/metadata/properties"/>
    <ds:schemaRef ds:uri="http://schemas.openxmlformats.org/package/2006/metadata/core-properties"/>
    <ds:schemaRef ds:uri="http://purl.org/dc/terms/"/>
    <ds:schemaRef ds:uri="ac4d92b8-80ea-429e-9b11-6f598f605248"/>
    <ds:schemaRef ds:uri="http://www.w3.org/XML/1998/namespace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2b857ab0-77d6-4578-96fd-812cbef26936"/>
  </ds:schemaRefs>
</ds:datastoreItem>
</file>

<file path=customXml/itemProps3.xml><?xml version="1.0" encoding="utf-8"?>
<ds:datastoreItem xmlns:ds="http://schemas.openxmlformats.org/officeDocument/2006/customXml" ds:itemID="{EDA0E9DC-9FFB-4328-A8D3-5D9BF4F0E69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c4d92b8-80ea-429e-9b11-6f598f605248"/>
    <ds:schemaRef ds:uri="2b857ab0-77d6-4578-96fd-812cbef2693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330</Words>
  <Application>Microsoft Office PowerPoint</Application>
  <PresentationFormat>Widescreen</PresentationFormat>
  <Paragraphs>32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Name Exhibition Title Email Phone Website Social Media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Exhibition Title email Phone Website Social Media</dc:title>
  <dc:creator>Bennie, Christopher</dc:creator>
  <cp:lastModifiedBy>Rowan Hamlett</cp:lastModifiedBy>
  <cp:revision>12</cp:revision>
  <dcterms:created xsi:type="dcterms:W3CDTF">2024-08-29T04:43:05Z</dcterms:created>
  <dcterms:modified xsi:type="dcterms:W3CDTF">2025-10-10T02:30:00Z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0x01010066C78D0D3A36A541AE94C3E82D3C77AE</vt:lpwstr>
  </property>
  <property fmtid="{D5CDD505-2E9C-101B-9397-08002B2CF9AE}" pid="3" name="MediaServiceImageTags">
    <vt:lpwstr/>
  </property>
</Properties>
</file>